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0"/>
  </p:notesMasterIdLst>
  <p:sldIdLst>
    <p:sldId id="483" r:id="rId2"/>
    <p:sldId id="67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92" r:id="rId35"/>
    <p:sldId id="293" r:id="rId36"/>
    <p:sldId id="294" r:id="rId37"/>
    <p:sldId id="295" r:id="rId38"/>
    <p:sldId id="296" r:id="rId39"/>
    <p:sldId id="297" r:id="rId40"/>
    <p:sldId id="306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61" r:id="rId87"/>
    <p:sldId id="674" r:id="rId88"/>
    <p:sldId id="358" r:id="rId89"/>
    <p:sldId id="359" r:id="rId90"/>
    <p:sldId id="360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3" r:id="rId120"/>
    <p:sldId id="390" r:id="rId121"/>
    <p:sldId id="391" r:id="rId122"/>
    <p:sldId id="394" r:id="rId123"/>
    <p:sldId id="395" r:id="rId124"/>
    <p:sldId id="396" r:id="rId125"/>
    <p:sldId id="397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84" r:id="rId138"/>
    <p:sldId id="40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  <p:sldId id="516" r:id="rId152"/>
    <p:sldId id="517" r:id="rId153"/>
    <p:sldId id="593" r:id="rId154"/>
    <p:sldId id="604" r:id="rId155"/>
    <p:sldId id="616" r:id="rId156"/>
    <p:sldId id="607" r:id="rId157"/>
    <p:sldId id="608" r:id="rId158"/>
    <p:sldId id="605" r:id="rId159"/>
    <p:sldId id="606" r:id="rId160"/>
    <p:sldId id="609" r:id="rId161"/>
    <p:sldId id="611" r:id="rId162"/>
    <p:sldId id="613" r:id="rId163"/>
    <p:sldId id="612" r:id="rId164"/>
    <p:sldId id="614" r:id="rId165"/>
    <p:sldId id="615" r:id="rId166"/>
    <p:sldId id="625" r:id="rId167"/>
    <p:sldId id="485" r:id="rId168"/>
    <p:sldId id="486" r:id="rId169"/>
    <p:sldId id="487" r:id="rId170"/>
    <p:sldId id="488" r:id="rId171"/>
    <p:sldId id="489" r:id="rId172"/>
    <p:sldId id="490" r:id="rId173"/>
    <p:sldId id="491" r:id="rId174"/>
    <p:sldId id="492" r:id="rId175"/>
    <p:sldId id="493" r:id="rId176"/>
    <p:sldId id="494" r:id="rId177"/>
    <p:sldId id="495" r:id="rId178"/>
    <p:sldId id="496" r:id="rId179"/>
    <p:sldId id="497" r:id="rId180"/>
    <p:sldId id="498" r:id="rId181"/>
    <p:sldId id="499" r:id="rId182"/>
    <p:sldId id="500" r:id="rId183"/>
    <p:sldId id="501" r:id="rId184"/>
    <p:sldId id="464" r:id="rId185"/>
    <p:sldId id="257" r:id="rId186"/>
    <p:sldId id="465" r:id="rId187"/>
    <p:sldId id="466" r:id="rId188"/>
    <p:sldId id="467" r:id="rId189"/>
    <p:sldId id="468" r:id="rId190"/>
    <p:sldId id="469" r:id="rId191"/>
    <p:sldId id="470" r:id="rId192"/>
    <p:sldId id="471" r:id="rId193"/>
    <p:sldId id="472" r:id="rId194"/>
    <p:sldId id="473" r:id="rId195"/>
    <p:sldId id="507" r:id="rId196"/>
    <p:sldId id="508" r:id="rId197"/>
    <p:sldId id="513" r:id="rId198"/>
    <p:sldId id="623" r:id="rId199"/>
    <p:sldId id="624" r:id="rId200"/>
    <p:sldId id="510" r:id="rId201"/>
    <p:sldId id="512" r:id="rId202"/>
    <p:sldId id="511" r:id="rId203"/>
    <p:sldId id="619" r:id="rId204"/>
    <p:sldId id="515" r:id="rId205"/>
    <p:sldId id="620" r:id="rId206"/>
    <p:sldId id="514" r:id="rId207"/>
    <p:sldId id="621" r:id="rId208"/>
    <p:sldId id="617" r:id="rId209"/>
    <p:sldId id="618" r:id="rId210"/>
    <p:sldId id="626" r:id="rId211"/>
    <p:sldId id="622" r:id="rId212"/>
    <p:sldId id="475" r:id="rId213"/>
    <p:sldId id="476" r:id="rId214"/>
    <p:sldId id="477" r:id="rId215"/>
    <p:sldId id="478" r:id="rId216"/>
    <p:sldId id="479" r:id="rId217"/>
    <p:sldId id="480" r:id="rId218"/>
    <p:sldId id="481" r:id="rId219"/>
    <p:sldId id="482" r:id="rId220"/>
    <p:sldId id="673" r:id="rId221"/>
    <p:sldId id="643" r:id="rId222"/>
    <p:sldId id="641" r:id="rId223"/>
    <p:sldId id="642" r:id="rId224"/>
    <p:sldId id="644" r:id="rId225"/>
    <p:sldId id="645" r:id="rId226"/>
    <p:sldId id="646" r:id="rId227"/>
    <p:sldId id="647" r:id="rId228"/>
    <p:sldId id="648" r:id="rId229"/>
    <p:sldId id="649" r:id="rId230"/>
    <p:sldId id="654" r:id="rId231"/>
    <p:sldId id="655" r:id="rId232"/>
    <p:sldId id="656" r:id="rId233"/>
    <p:sldId id="657" r:id="rId234"/>
    <p:sldId id="658" r:id="rId235"/>
    <p:sldId id="659" r:id="rId236"/>
    <p:sldId id="660" r:id="rId237"/>
    <p:sldId id="661" r:id="rId238"/>
    <p:sldId id="662" r:id="rId239"/>
    <p:sldId id="664" r:id="rId240"/>
    <p:sldId id="663" r:id="rId241"/>
    <p:sldId id="665" r:id="rId242"/>
    <p:sldId id="666" r:id="rId243"/>
    <p:sldId id="668" r:id="rId244"/>
    <p:sldId id="669" r:id="rId245"/>
    <p:sldId id="667" r:id="rId246"/>
    <p:sldId id="670" r:id="rId247"/>
    <p:sldId id="671" r:id="rId248"/>
    <p:sldId id="652" r:id="rId249"/>
    <p:sldId id="653" r:id="rId250"/>
    <p:sldId id="627" r:id="rId251"/>
    <p:sldId id="628" r:id="rId252"/>
    <p:sldId id="629" r:id="rId253"/>
    <p:sldId id="631" r:id="rId254"/>
    <p:sldId id="634" r:id="rId255"/>
    <p:sldId id="630" r:id="rId256"/>
    <p:sldId id="636" r:id="rId257"/>
    <p:sldId id="632" r:id="rId258"/>
    <p:sldId id="633" r:id="rId259"/>
    <p:sldId id="637" r:id="rId260"/>
    <p:sldId id="635" r:id="rId261"/>
    <p:sldId id="639" r:id="rId262"/>
    <p:sldId id="638" r:id="rId263"/>
    <p:sldId id="640" r:id="rId264"/>
    <p:sldId id="502" r:id="rId265"/>
    <p:sldId id="503" r:id="rId266"/>
    <p:sldId id="504" r:id="rId267"/>
    <p:sldId id="505" r:id="rId268"/>
    <p:sldId id="506" r:id="rId2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4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145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22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10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47BFA-4250-48A8-A7DC-70D5D79BAC9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zh-TW" altLang="en-US" dirty="0"/>
              <a:t> </a:t>
            </a:r>
            <a:r>
              <a:rPr lang="en-US" altLang="zh-TW" dirty="0"/>
              <a:t>CI/CD</a:t>
            </a:r>
            <a:r>
              <a:rPr lang="zh-TW" altLang="en-US" dirty="0"/>
              <a:t>與</a:t>
            </a:r>
            <a:r>
              <a:rPr lang="en-US" altLang="zh-TW" dirty="0" err="1"/>
              <a:t>kubernetes</a:t>
            </a:r>
            <a:r>
              <a:rPr lang="zh-TW" altLang="en-US" dirty="0"/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3158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786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6300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zh-TW" altLang="en-US" dirty="0"/>
              <a:t>再一次進行部署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/>
              <a:t>deployment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nginx-deployment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r</a:t>
            </a:r>
            <a:r>
              <a:rPr kumimoji="1" lang="zh-TW" altLang="en-US" dirty="0"/>
              <a:t>ㄋ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6077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7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335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線上即時調整資源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查詢可回朔紀錄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describe 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{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name}</a:t>
            </a:r>
          </a:p>
          <a:p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1641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重新部署</a:t>
            </a:r>
            <a:r>
              <a:rPr kumimoji="1" lang="en-US" altLang="zh-CN" dirty="0"/>
              <a:t>pod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8812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95612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560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81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70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04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53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85593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4055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5306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33993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work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2023/5/5</a:t>
            </a:fld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61315" y="146157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service/nginx-</a:t>
            </a:r>
            <a:r>
              <a:rPr lang="en-US" altLang="zh-TW" dirty="0" err="1">
                <a:latin typeface="Times New Roman" panose="02020603050405020304" pitchFamily="18" charset="0"/>
              </a:rPr>
              <a:t>service.yaml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499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258540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31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" y="3513762"/>
            <a:ext cx="114298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4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65036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internal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03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2023/5/5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635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36061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6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1455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4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3589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46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81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85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75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44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10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96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330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17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8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9391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1543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5562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 err="1"/>
              <a:t>DevOps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適用模式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168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804105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2210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67222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681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67309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953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174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26052327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14587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176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60640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213911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0582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gitlab</a:t>
            </a:r>
            <a:r>
              <a:rPr lang="en-US" altLang="zh-TW" dirty="0"/>
              <a:t> agent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docker</a:t>
            </a:r>
            <a:r>
              <a:rPr lang="en-US" altLang="zh-TW" dirty="0"/>
              <a:t> run -e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</a:t>
            </a:r>
            <a:r>
              <a:rPr lang="en-US" altLang="zh-TW" dirty="0">
                <a:highlight>
                  <a:srgbClr val="00FFFF"/>
                </a:highlight>
              </a:rPr>
              <a:t>://{{VM1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lang="en-US" altLang="zh-TW" dirty="0">
                <a:highlight>
                  <a:srgbClr val="00FFFF"/>
                </a:highlight>
              </a:rPr>
              <a:t>IP}}</a:t>
            </a:r>
            <a:r>
              <a:rPr lang="en-US" altLang="zh-TW" dirty="0"/>
              <a:t>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r>
              <a:rPr lang="en-US" altLang="zh-TW" dirty="0"/>
              <a:t>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</a:t>
            </a:r>
            <a:r>
              <a:rPr lang="en-US" altLang="zh-TW" dirty="0" err="1"/>
              <a:t>var</a:t>
            </a:r>
            <a:r>
              <a:rPr lang="en-US" altLang="zh-TW" dirty="0"/>
              <a:t>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</a:t>
            </a:r>
            <a:r>
              <a:rPr lang="en-US" altLang="zh-TW" dirty="0" err="1"/>
              <a:t>var</a:t>
            </a:r>
            <a:r>
              <a:rPr lang="en-US" altLang="zh-TW" dirty="0"/>
              <a:t>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/gitlab-ce:14.7.0-ce.0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0041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192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193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194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00" y="1347730"/>
            <a:ext cx="7730233" cy="5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DE3522-F685-C6BD-B166-70D5B7B70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–classic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4A23E-796D-8D64-4739-8418AFB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8" y="2681723"/>
            <a:ext cx="8204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"FiyVgc6gEnEai39jsdYg“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/>
              <a:t>Kubernetes</a:t>
            </a:r>
          </a:p>
          <a:p>
            <a:r>
              <a:rPr kumimoji="1" lang="en-US" altLang="zh-TW" dirty="0"/>
              <a:t>Helm</a:t>
            </a:r>
          </a:p>
          <a:p>
            <a:r>
              <a:rPr kumimoji="1" lang="en-US" altLang="zh-TW" dirty="0"/>
              <a:t>GitLab CI/CD</a:t>
            </a:r>
          </a:p>
          <a:p>
            <a:pPr lvl="1"/>
            <a:r>
              <a:rPr kumimoji="1" lang="zh-TW" altLang="en-US" dirty="0"/>
              <a:t>環境部署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image build and push</a:t>
            </a:r>
          </a:p>
          <a:p>
            <a:pPr lvl="1"/>
            <a:r>
              <a:rPr kumimoji="1" lang="zh-TW" altLang="en-US" dirty="0"/>
              <a:t>單元測試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SonarQube</a:t>
            </a:r>
          </a:p>
          <a:p>
            <a:pPr lvl="1"/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9262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0.37.2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C468-986A-B5B1-4645-7D2DFF25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846"/>
            <a:ext cx="12192000" cy="22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B0C53-4331-B1BA-291E-2ED2617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184"/>
            <a:ext cx="12192000" cy="1484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79" y="4512940"/>
            <a:ext cx="701137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A80F54-57A1-3FBF-8617-8A445204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64" y="1825625"/>
            <a:ext cx="7781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file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703"/>
            <a:ext cx="12026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551" y="1825625"/>
            <a:ext cx="8818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2AA03-05E2-283B-81B2-7AE1DC02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2108994"/>
            <a:ext cx="495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629"/>
            <a:ext cx="10515600" cy="41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2" y="3520437"/>
            <a:ext cx="6809224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7036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9D803-3FB6-9C22-F874-6EB3938BE1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3751"/>
            <a:ext cx="5181600" cy="367508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925CF86-4747-AD26-48E3-7CCDB1525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923"/>
            <a:ext cx="5181600" cy="36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212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</a:t>
            </a:r>
            <a:r>
              <a:rPr dirty="0"/>
              <a:t>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採用何種</a:t>
            </a:r>
            <a:r>
              <a:rPr dirty="0"/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/>
              <a:t>建置</a:t>
            </a:r>
            <a:r>
              <a:rPr lang="en-US" altLang="zh-TW" dirty="0"/>
              <a:t>service</a:t>
            </a:r>
            <a:r>
              <a:rPr lang="zh-TW" altLang="en-US" dirty="0"/>
              <a:t>服務供</a:t>
            </a:r>
            <a:r>
              <a:rPr lang="en-US" altLang="zh-TW" dirty="0"/>
              <a:t>CI/CD</a:t>
            </a:r>
            <a:r>
              <a:rPr lang="zh-TW" altLang="en-US" dirty="0"/>
              <a:t>連線測試 </a:t>
            </a:r>
            <a:r>
              <a:rPr lang="en-US" altLang="zh-TW" dirty="0"/>
              <a:t>(e. g. PostgreSQL)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制定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順序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預設值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為</a:t>
            </a:r>
            <a:r>
              <a:rPr dirty="0" err="1"/>
              <a:t>test</a:t>
            </a: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213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 err="1"/>
              <a:t>before_script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 err="1"/>
              <a:t>after_script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執行完後執行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暫存文件或檔案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214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執行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shell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，每個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內必須要有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。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指定此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使用何種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image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內建置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服務供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CI/CD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連線測試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(e. g. PostgreSQL)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呼應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Stages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所設定，執行此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215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/>
              <a:t>only master: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rPr dirty="0" err="1"/>
              <a:t>branch</a:t>
            </a:r>
            <a:r>
              <a:rPr dirty="0"/>
              <a:t> </a:t>
            </a:r>
            <a:r>
              <a:rPr dirty="0" err="1"/>
              <a:t>master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rPr dirty="0" err="1"/>
              <a:t>job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216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Allow_failure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皆不會接著執行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文件檔案暫存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/>
              <a:t>before_script</a:t>
            </a:r>
            <a:r>
              <a:rPr dirty="0"/>
              <a:t> &amp; </a:t>
            </a:r>
            <a:r>
              <a:rPr dirty="0" err="1"/>
              <a:t>after_script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Job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執行前或執行後執行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217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218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Ref: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219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84150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5C1679-AE45-304D-E12D-AC6B13CF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</a:t>
            </a:r>
            <a:r>
              <a:rPr lang="en-US" altLang="zh-TW" dirty="0"/>
              <a:t> .</a:t>
            </a:r>
            <a:r>
              <a:rPr lang="en-US" altLang="zh-TW" dirty="0" err="1"/>
              <a:t>gitlab-ci.yml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678DE3-079A-2DDD-ADF2-6FCF39D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46823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224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478237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225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260334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VM1 </a:t>
            </a:r>
            <a:r>
              <a:rPr lang="en-US" dirty="0" err="1">
                <a:sym typeface="Helvetica"/>
              </a:rPr>
              <a:t>上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SonarQube</a:t>
            </a:r>
            <a:r>
              <a:rPr dirty="0"/>
              <a:t>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226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40442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227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6327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228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39220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229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37735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2516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D58FB-52DF-B4FE-579F-3571F2E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94F199-7B66-FEEA-0C8D-9E6AC7B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8" y="1825625"/>
            <a:ext cx="7812503" cy="4351338"/>
          </a:xfrm>
        </p:spPr>
      </p:pic>
    </p:spTree>
    <p:extLst>
      <p:ext uri="{BB962C8B-B14F-4D97-AF65-F5344CB8AC3E}">
        <p14:creationId xmlns:p14="http://schemas.microsoft.com/office/powerpoint/2010/main" val="31569822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244A4-43FD-939A-867C-C9894BD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GitLab personal access token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0021D7-6222-3426-A89D-4FACD3BC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5932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232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7" y="2154892"/>
            <a:ext cx="2794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233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234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235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18248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8072-2F6E-BF87-FDCE-A95D95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選擇準備介接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5228EF-BBAD-04DB-0784-4F995F1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03" y="1825625"/>
            <a:ext cx="9508994" cy="4351338"/>
          </a:xfrm>
        </p:spPr>
      </p:pic>
    </p:spTree>
    <p:extLst>
      <p:ext uri="{BB962C8B-B14F-4D97-AF65-F5344CB8AC3E}">
        <p14:creationId xmlns:p14="http://schemas.microsoft.com/office/powerpoint/2010/main" val="15996126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4E2F-74A8-D009-0B7C-7461284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89B927-324E-57F5-E80A-4084D298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92" y="1825625"/>
            <a:ext cx="8224815" cy="4351338"/>
          </a:xfrm>
        </p:spPr>
      </p:pic>
    </p:spTree>
    <p:extLst>
      <p:ext uri="{BB962C8B-B14F-4D97-AF65-F5344CB8AC3E}">
        <p14:creationId xmlns:p14="http://schemas.microsoft.com/office/powerpoint/2010/main" val="21758108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106C5-A7B1-6107-9ECF-87C4F06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Python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4D08C-4894-D59E-5017-F1A0A3F7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6" y="1825625"/>
            <a:ext cx="5914528" cy="4351338"/>
          </a:xfrm>
        </p:spPr>
      </p:pic>
    </p:spTree>
    <p:extLst>
      <p:ext uri="{BB962C8B-B14F-4D97-AF65-F5344CB8AC3E}">
        <p14:creationId xmlns:p14="http://schemas.microsoft.com/office/powerpoint/2010/main" val="385683485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20B07-875C-69A8-392D-0D5FC2A8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37229-9547-3114-9A39-006930BB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14" y="1825625"/>
            <a:ext cx="8865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612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985A0-1554-E775-C32F-133817FF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lang="en-US" altLang="zh-TW" dirty="0"/>
              <a:t>sonar-</a:t>
            </a:r>
            <a:r>
              <a:rPr lang="en-US" altLang="zh-TW" dirty="0" err="1"/>
              <a:t>project.properties</a:t>
            </a:r>
            <a:r>
              <a:rPr lang="zh-TW" altLang="en-US" dirty="0"/>
              <a:t>，替換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1987E97-F89E-0655-17DD-69B12ADB3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601" y="1825625"/>
            <a:ext cx="6748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144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EB31-6C56-F8BE-2FB1-51F153E3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CI/CD </a:t>
            </a:r>
            <a:r>
              <a:rPr kumimoji="1" lang="zh-TW" altLang="en-US" dirty="0"/>
              <a:t>新增變數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315CDF-89B5-4984-2D0F-F25ED1A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70" y="1825625"/>
            <a:ext cx="7720859" cy="4351338"/>
          </a:xfrm>
        </p:spPr>
      </p:pic>
    </p:spTree>
    <p:extLst>
      <p:ext uri="{BB962C8B-B14F-4D97-AF65-F5344CB8AC3E}">
        <p14:creationId xmlns:p14="http://schemas.microsoft.com/office/powerpoint/2010/main" val="14927800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C8EE7-C116-24DB-EC34-7DE471B6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493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Generate a token </a:t>
            </a:r>
            <a:r>
              <a:rPr kumimoji="1" lang="zh-TW" altLang="en-US" dirty="0"/>
              <a:t>產生一筆</a:t>
            </a:r>
            <a:r>
              <a:rPr kumimoji="1" lang="en-US" altLang="zh-TW" dirty="0"/>
              <a:t>SonarQube token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FB9C7-B2EB-92F5-B2D5-D464C544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SONAR_TOKEN: sqp_bea6d2a3f8a240b9f08e0dda103e284d62c4d1dc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524F09-3917-8FB7-A1BD-1B8493AF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19" y="2547329"/>
            <a:ext cx="6902632" cy="41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25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2F0E2-3505-AD70-967B-4BCA4F1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SONAR_HOST_URL: http://{VM1 </a:t>
            </a:r>
            <a:r>
              <a:rPr lang="zh-TW" altLang="en-US" dirty="0"/>
              <a:t>內網</a:t>
            </a:r>
            <a:r>
              <a:rPr lang="en-US" altLang="zh-TW" dirty="0"/>
              <a:t> IP}:9000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6F2C86-5094-E8CF-CBB1-27C03CC9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58" y="1825625"/>
            <a:ext cx="6077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260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39F58-E013-9D5E-7911-61C2F9F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SONAR_TOKEN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285176-7AD2-5F50-ED64-E9A0FDB87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15" y="1825625"/>
            <a:ext cx="61029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242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4B0E-597A-3B7D-BB30-4B7F610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變數檢查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FDFE5A-5D73-8B1D-327A-804B0956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76" y="1825625"/>
            <a:ext cx="10115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8153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A60F7-0038-7BEF-4FE3-E537681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Pipeline 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</a:t>
            </a:r>
            <a:r>
              <a:rPr kumimoji="1" lang="zh-TW" altLang="en-US" dirty="0"/>
              <a:t> 狀態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64E4B37-6BA4-19E0-6FFE-1BE32E56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64" y="1825625"/>
            <a:ext cx="9656471" cy="4351338"/>
          </a:xfrm>
        </p:spPr>
      </p:pic>
    </p:spTree>
    <p:extLst>
      <p:ext uri="{BB962C8B-B14F-4D97-AF65-F5344CB8AC3E}">
        <p14:creationId xmlns:p14="http://schemas.microsoft.com/office/powerpoint/2010/main" val="156132456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D45CE-AF0E-CCB0-B494-5F640648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 掃描運行情況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FA4F11-4392-B721-A061-BAA706AE5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70" y="1825625"/>
            <a:ext cx="7422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24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248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2F4366-BE6D-5BFD-A4B9-81BBE22B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184"/>
            <a:ext cx="12192000" cy="54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782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249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6E7E3E-B9D4-0EE8-B5A8-5399A1B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7" y="1906087"/>
            <a:ext cx="8610599" cy="45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C8B388-8F20-D8C7-3FD1-628633B4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62" y="1690688"/>
            <a:ext cx="5700772" cy="50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k8s 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k8s 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51" y="330082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264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265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266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267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268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614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47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070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15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769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41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16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gradle:7.6.0-jdk8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47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94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62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部署的版本紀錄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88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442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1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918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581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36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47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51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727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2052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50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83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64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2023/5/5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6634</Words>
  <Application>Microsoft Macintosh PowerPoint</Application>
  <PresentationFormat>寬螢幕</PresentationFormat>
  <Paragraphs>1468</Paragraphs>
  <Slides>268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268</vt:i4>
      </vt:variant>
    </vt:vector>
  </HeadingPairs>
  <TitlesOfParts>
    <vt:vector size="274" baseType="lpstr">
      <vt:lpstr>Microsoft JhengHei</vt:lpstr>
      <vt:lpstr>Arial</vt:lpstr>
      <vt:lpstr>Calibri</vt:lpstr>
      <vt:lpstr>Calibri Light</vt:lpstr>
      <vt:lpstr>Times New Roman</vt:lpstr>
      <vt:lpstr>Office 佈景主題</vt:lpstr>
      <vt:lpstr>GitLab CI/CD與kubernetes持續整合實務班</vt:lpstr>
      <vt:lpstr>課程大綱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Docker process - 除錯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</vt:lpstr>
      <vt:lpstr>實作: run nginx deployment upgrade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部署 NodePort Service</vt:lpstr>
      <vt:lpstr>實作2 K8s Service Expose -1 </vt:lpstr>
      <vt:lpstr>實作2 K8s Service Expose -2</vt:lpstr>
      <vt:lpstr>K8s selector</vt:lpstr>
      <vt:lpstr>K8s internal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Install gitlab agent server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 config file</vt:lpstr>
      <vt:lpstr>Kube 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keyword -1</vt:lpstr>
      <vt:lpstr>.gitlab-ci.yml global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撰寫 .gitlab-ci.yml</vt:lpstr>
      <vt:lpstr>撰寫gitlab-ci.yml</vt:lpstr>
      <vt:lpstr>執行單元測試</vt:lpstr>
      <vt:lpstr>Job 查看單元測試執行結果</vt:lpstr>
      <vt:lpstr>SonarQube</vt:lpstr>
      <vt:lpstr>Jenkins 驅動 SonarQube</vt:lpstr>
      <vt:lpstr>VM1 上部署SonarQube Server</vt:lpstr>
      <vt:lpstr>SonaQube server頁面</vt:lpstr>
      <vt:lpstr>SonaQube server login</vt:lpstr>
      <vt:lpstr>SonaQube server 頁面</vt:lpstr>
      <vt:lpstr>選擇gitlab project</vt:lpstr>
      <vt:lpstr>取得GitLab personal access token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選擇準備介接sonarqube project</vt:lpstr>
      <vt:lpstr>選擇使用GitLab CI</vt:lpstr>
      <vt:lpstr>選擇Python</vt:lpstr>
      <vt:lpstr>複製projectKey</vt:lpstr>
      <vt:lpstr>編輯sonar-project.properties，替換projectKey</vt:lpstr>
      <vt:lpstr>至gitlab project CI/CD 新增變數</vt:lpstr>
      <vt:lpstr>點擊Generate a token 產生一筆SonarQube token</vt:lpstr>
      <vt:lpstr>SONAR_HOST_URL: http://{VM1 內網 IP}:9000</vt:lpstr>
      <vt:lpstr>設定SONAR_TOKEN</vt:lpstr>
      <vt:lpstr>變數檢查</vt:lpstr>
      <vt:lpstr>檢查Pipeline 執行SonarQube 狀態</vt:lpstr>
      <vt:lpstr>檢查Sonarqube 掃描運行情況</vt:lpstr>
      <vt:lpstr>SonarQube 報告</vt:lpstr>
      <vt:lpstr>SonarQube 報告檢視</vt:lpstr>
      <vt:lpstr>docker build and push</vt:lpstr>
      <vt:lpstr>Docker pipeline 狀態</vt:lpstr>
      <vt:lpstr>至Docker hub 檢查image 上傳</vt:lpstr>
      <vt:lpstr>設定全域變數</vt:lpstr>
      <vt:lpstr>部署 k8s namespace</vt:lpstr>
      <vt:lpstr>部署namespace 說明</vt:lpstr>
      <vt:lpstr>檢查namespace 建立</vt:lpstr>
      <vt:lpstr>平行並行: 部署k8s deployment 與 service</vt:lpstr>
      <vt:lpstr>K8s deployment</vt:lpstr>
      <vt:lpstr>Pipeline deployment</vt:lpstr>
      <vt:lpstr>K8s service</vt:lpstr>
      <vt:lpstr>Job 檢查service狀態</vt:lpstr>
      <vt:lpstr>檢查deployment 與 service </vt:lpstr>
      <vt:lpstr>至VM2 進行連線測試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157</cp:revision>
  <dcterms:created xsi:type="dcterms:W3CDTF">2022-06-22T04:12:12Z</dcterms:created>
  <dcterms:modified xsi:type="dcterms:W3CDTF">2023-05-05T07:43:46Z</dcterms:modified>
</cp:coreProperties>
</file>